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23"/>
    <p:restoredTop sz="94635"/>
  </p:normalViewPr>
  <p:slideViewPr>
    <p:cSldViewPr snapToGrid="0">
      <p:cViewPr varScale="1">
        <p:scale>
          <a:sx n="150" d="100"/>
          <a:sy n="150" d="100"/>
        </p:scale>
        <p:origin x="10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F776D2-D759-44A6-C0E4-6F4530501B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E955BE2-734D-BD4C-A185-8D3DEBF36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384F0B-D275-E7CA-1147-5C6405182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E79D1-B60A-BB49-9DF4-7DD7F284AA53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1B8242-CBDD-F3A8-1823-DB1E795C2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549392-6905-C304-47F3-E39740747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17644-2FAA-E44C-8A17-A5EE2A656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512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E49025-CC1C-6675-B9D9-5E4EEF3C6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F8A2D28-DB0F-8D14-9F7A-5F9C36CC12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2299BF-AAEB-10F6-461B-3742D5DB0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E79D1-B60A-BB49-9DF4-7DD7F284AA53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77986C-BDA3-770A-4123-5343F7335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D634A1-E874-6964-7947-85DD48B63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17644-2FAA-E44C-8A17-A5EE2A656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952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47DF386-C4D7-B7FD-44BD-D5B2A3625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3BCF537-0190-E966-21E8-98C910B57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6730FDC-8925-133F-6FF2-2341B1AA9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E79D1-B60A-BB49-9DF4-7DD7F284AA53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27DF99-202A-5D5D-F164-F2A0700CB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13D47A-77C7-73F3-5A54-71C563F1A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17644-2FAA-E44C-8A17-A5EE2A656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139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6952A8-8F46-55DE-BDB8-23DFD35E6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971907-DE9E-5544-DAAB-9A2DDC82F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F2B1CE-8E23-D25E-755A-AE01A5298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E79D1-B60A-BB49-9DF4-7DD7F284AA53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B71064-D3AC-3B29-7B36-B2ACACAFD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E8B798-5CD9-36A3-64F5-BF4E5A098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17644-2FAA-E44C-8A17-A5EE2A656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698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33B16-A96C-D698-912D-376E71C62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513347-884C-5F02-6033-248402E68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92ECC8-1CFF-8C1F-1A67-896387984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E79D1-B60A-BB49-9DF4-7DD7F284AA53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38E00E-558E-F09C-3D11-AF392CFB2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754F06-68E2-9B36-35BF-F6F4B5404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17644-2FAA-E44C-8A17-A5EE2A656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319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1EFF43-00A5-A694-BC1C-EC86D97D1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D1A903-E70D-AA29-A2BC-6892767EE2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302424-FA65-09DC-3E2A-06F1C938F6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DC51398-8C78-C3E8-4D16-3A93E28DE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E79D1-B60A-BB49-9DF4-7DD7F284AA53}" type="datetimeFigureOut">
              <a:rPr lang="en-US" smtClean="0"/>
              <a:t>2/22/25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6A02437-E900-B70A-E4BE-689953CB8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14DA6C1-6C06-41B3-C07B-EA9F4864B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17644-2FAA-E44C-8A17-A5EE2A656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906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804BF1-62DA-6E0A-A4B0-0EE83658E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C6122F9-AB66-548D-4C91-522E7EC319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2BA4E78-7DB9-0F77-AE0F-24A1409316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202F8FF-FCE0-A668-7E46-DD2F6C494F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E242436-9CF0-FF84-C6ED-CB34B2AC74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0624C6C-4799-FA0E-EC73-1C1A4A6AC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E79D1-B60A-BB49-9DF4-7DD7F284AA53}" type="datetimeFigureOut">
              <a:rPr lang="en-US" smtClean="0"/>
              <a:t>2/22/25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6E629A9-CAE7-3670-2E65-6E3B95D44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4AD9AD4-897F-A381-6F6F-8BAAE7B31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17644-2FAA-E44C-8A17-A5EE2A656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035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35EE3C-0278-F97B-1422-EDB4EC02A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3900356-E612-2A07-04BD-5B7A62FC9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E79D1-B60A-BB49-9DF4-7DD7F284AA53}" type="datetimeFigureOut">
              <a:rPr lang="en-US" smtClean="0"/>
              <a:t>2/22/25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8602BFF-8293-2034-A7D3-A928308E3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D1EB7C3-370E-1E9B-AD44-8D61F9EDB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17644-2FAA-E44C-8A17-A5EE2A656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22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0F46883-23A0-AE17-4E0E-DC4ACB1A8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E79D1-B60A-BB49-9DF4-7DD7F284AA53}" type="datetimeFigureOut">
              <a:rPr lang="en-US" smtClean="0"/>
              <a:t>2/22/25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5763E54-2498-5C3C-CC6F-1762A6C51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2C39289-6579-10E7-8FC9-37DAD590F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17644-2FAA-E44C-8A17-A5EE2A656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349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A95175-3898-77F9-02CB-583D5D438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FB926E-09C8-8622-F6A8-5E2E37FDF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62343EC-79AA-9849-AB81-97C7082301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C24D895-C9FF-1DFC-3CE6-55280069D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E79D1-B60A-BB49-9DF4-7DD7F284AA53}" type="datetimeFigureOut">
              <a:rPr lang="en-US" smtClean="0"/>
              <a:t>2/22/25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46A8EE6-73D3-EA24-EC11-A8B0F4952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1CC75FA-007B-9246-0993-A088CD5B2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17644-2FAA-E44C-8A17-A5EE2A656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405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68FDCC-2F92-42FC-A260-9D0D6F3D9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666864C-81F8-B8C9-40F1-D69C21FEB7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476E9D1-666E-5FA3-2ED3-56A6B82EE1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B970BAE-2446-6D03-3DDC-CDA4880E3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E79D1-B60A-BB49-9DF4-7DD7F284AA53}" type="datetimeFigureOut">
              <a:rPr lang="en-US" smtClean="0"/>
              <a:t>2/22/25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88F197F-55F7-EC39-FE79-A6D501E69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3F00F1-D697-E727-AA20-9FEE3D906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17644-2FAA-E44C-8A17-A5EE2A656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913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D06648C-A5DD-B89B-8939-C4DC1E123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0C0203-32BB-9C4E-0F9C-F24FFAC3FF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01AE7F9-3D70-1076-9056-BF201322EB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91E79D1-B60A-BB49-9DF4-7DD7F284AA53}" type="datetimeFigureOut">
              <a:rPr lang="en-US" smtClean="0"/>
              <a:t>2/22/25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C0733F-C529-8C0F-D5FF-1B6C07C74B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19ABFC-9046-B1F2-DB61-64B098E84E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DE17644-2FAA-E44C-8A17-A5EE2A656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966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CEC7CF6-7143-3ACB-8831-9C88480A3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638" y="250837"/>
            <a:ext cx="3310896" cy="443971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DDCBE43-07D9-13B5-FEE6-BF923B078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2907" y="250837"/>
            <a:ext cx="3378773" cy="443971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0C42E2E-47D6-E8C0-DFF4-43840013B7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7054" y="250837"/>
            <a:ext cx="4009320" cy="4443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023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知彰 袁</dc:creator>
  <cp:lastModifiedBy>知彰 袁</cp:lastModifiedBy>
  <cp:revision>2</cp:revision>
  <dcterms:created xsi:type="dcterms:W3CDTF">2025-02-22T14:16:36Z</dcterms:created>
  <dcterms:modified xsi:type="dcterms:W3CDTF">2025-02-22T14:22:07Z</dcterms:modified>
</cp:coreProperties>
</file>

<file path=docProps/thumbnail.jpeg>
</file>